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2"/>
    <p:sldMasterId id="2147483654" r:id="rId3"/>
  </p:sld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ucida Bright" panose="02040602050505020304" pitchFamily="18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5"/>
    <a:srgbClr val="CA9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59556"/>
            <a:ext cx="7772400" cy="1369970"/>
          </a:xfrm>
        </p:spPr>
        <p:txBody>
          <a:bodyPr>
            <a:normAutofit/>
          </a:bodyPr>
          <a:lstStyle>
            <a:lvl1pPr>
              <a:defRPr sz="3400" b="1" i="0">
                <a:solidFill>
                  <a:srgbClr val="002755"/>
                </a:solidFill>
                <a:latin typeface="Lucida Bright"/>
                <a:cs typeface="Lucida Brigh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950703"/>
            <a:ext cx="8229600" cy="6146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rgbClr val="203864"/>
                </a:solidFill>
                <a:latin typeface="Lucida Bright"/>
                <a:cs typeface="Lucida Br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740C-6AC2-B44E-ACEA-BA9A7B282466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353-4A7B-184D-BCC9-421BCB928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73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E06E48-C4E5-8296-524B-CDB307973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5211" y="93579"/>
            <a:ext cx="5173578" cy="661737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Lucida Bright"/>
                <a:cs typeface="Lucida Brigh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43264"/>
            <a:ext cx="8229600" cy="3235158"/>
          </a:xfrm>
        </p:spPr>
        <p:txBody>
          <a:bodyPr anchor="t">
            <a:normAutofit/>
          </a:bodyPr>
          <a:lstStyle>
            <a:lvl1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1pPr>
            <a:lvl2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2pPr>
            <a:lvl3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3pPr>
            <a:lvl4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4pPr>
            <a:lvl5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740C-6AC2-B44E-ACEA-BA9A7B282466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353-4A7B-184D-BCC9-421BCB928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83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740C-6AC2-B44E-ACEA-BA9A7B282466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353-4A7B-184D-BCC9-421BCB9288B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5B14D317-F6AF-3A50-6793-8374AC07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610" y="1882660"/>
            <a:ext cx="4635190" cy="137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9940E71-A827-67FF-8B87-58EFDCB6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608" y="4003842"/>
            <a:ext cx="4635191" cy="641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43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E06E48-C4E5-8296-524B-CDB307973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5211" y="93579"/>
            <a:ext cx="5173578" cy="661737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Lucida Bright"/>
                <a:cs typeface="Lucida Brigh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43264"/>
            <a:ext cx="8229600" cy="3235158"/>
          </a:xfrm>
        </p:spPr>
        <p:txBody>
          <a:bodyPr anchor="t">
            <a:normAutofit/>
          </a:bodyPr>
          <a:lstStyle>
            <a:lvl1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1pPr>
            <a:lvl2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2pPr>
            <a:lvl3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3pPr>
            <a:lvl4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4pPr>
            <a:lvl5pPr algn="l">
              <a:defRPr sz="2000" b="0" i="0">
                <a:solidFill>
                  <a:srgbClr val="203864"/>
                </a:solidFill>
                <a:latin typeface="Lucida Bright"/>
                <a:cs typeface="Lucida Brigh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740C-6AC2-B44E-ACEA-BA9A7B282466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353-4A7B-184D-BCC9-421BCB928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6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740C-6AC2-B44E-ACEA-BA9A7B282466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353-4A7B-184D-BCC9-421BCB928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30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EC1AED6-E58D-3FF0-3CE1-9C38EFB7AD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64715"/>
            <a:ext cx="8229600" cy="137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4003842"/>
            <a:ext cx="8229600" cy="641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740C-6AC2-B44E-ACEA-BA9A7B282466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8353-4A7B-184D-BCC9-421BCB928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2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i="0" kern="1200">
          <a:solidFill>
            <a:srgbClr val="002755"/>
          </a:solidFill>
          <a:latin typeface="Lucida Bright"/>
          <a:ea typeface="+mj-ea"/>
          <a:cs typeface="Lucida Bright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EC1AED6-E58D-3FF0-3CE1-9C38EFB7AD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051610" y="1882660"/>
            <a:ext cx="4635190" cy="137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051608" y="4003842"/>
            <a:ext cx="4635191" cy="641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740C-6AC2-B44E-ACEA-BA9A7B282466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8353-4A7B-184D-BCC9-421BCB928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7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rgbClr val="002755"/>
          </a:solidFill>
          <a:latin typeface="Lucida Bright"/>
          <a:ea typeface="+mj-ea"/>
          <a:cs typeface="Lucida Br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EC1AED6-E58D-3FF0-3CE1-9C38EFB7AD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740C-6AC2-B44E-ACEA-BA9A7B282466}" type="datetimeFigureOut">
              <a:rPr lang="es-ES" smtClean="0"/>
              <a:t>10/10/2023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8353-4A7B-184D-BCC9-421BCB928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59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rgbClr val="002755"/>
          </a:solidFill>
          <a:latin typeface="Lucida Bright"/>
          <a:ea typeface="+mj-ea"/>
          <a:cs typeface="Lucida Br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ADC4AF07-CDD2-2EA5-0419-AE6022B71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199" y="2259556"/>
            <a:ext cx="8251371" cy="1369970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002755"/>
                </a:solidFill>
                <a:latin typeface="Lucida Bright" panose="02040602050505020304" pitchFamily="18" charset="0"/>
              </a:rPr>
              <a:t>Título</a:t>
            </a:r>
            <a:endParaRPr lang="es-ES" sz="3600" dirty="0">
              <a:solidFill>
                <a:srgbClr val="00275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1E0CF9-844D-4ED4-8B1A-5F295B8A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064" y="236734"/>
            <a:ext cx="1075871" cy="13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1D930-A2F6-B7AE-B8FA-076FED96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Título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9ACB0EC-A3CF-4AAD-8FFF-02A33399C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4045" y="3862612"/>
            <a:ext cx="709909" cy="882509"/>
          </a:xfrm>
        </p:spPr>
      </p:pic>
    </p:spTree>
    <p:extLst>
      <p:ext uri="{BB962C8B-B14F-4D97-AF65-F5344CB8AC3E}">
        <p14:creationId xmlns:p14="http://schemas.microsoft.com/office/powerpoint/2010/main" val="209051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C53BC-C92F-7682-8918-59656DE7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Insertar</a:t>
            </a:r>
            <a:br>
              <a:rPr lang="es-MX" dirty="0"/>
            </a:br>
            <a:r>
              <a:rPr lang="es-MX" dirty="0"/>
              <a:t>Subtítulo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0BE0B32-BA53-4926-A25A-B7190B411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4045" y="3862612"/>
            <a:ext cx="709909" cy="882509"/>
          </a:xfrm>
        </p:spPr>
      </p:pic>
    </p:spTree>
    <p:extLst>
      <p:ext uri="{BB962C8B-B14F-4D97-AF65-F5344CB8AC3E}">
        <p14:creationId xmlns:p14="http://schemas.microsoft.com/office/powerpoint/2010/main" val="105404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689E6-9EA8-9A0F-898C-48F29C89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C53235-A9A7-31BC-D5C5-4D97993F7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ECC0B343-8617-4F89-98A5-FBC4F3AF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045" y="3862612"/>
            <a:ext cx="709909" cy="8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326C2DB9-789E-493B-8FDB-F7CDE235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045" y="171146"/>
            <a:ext cx="709909" cy="8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</Words>
  <Application>Microsoft Office PowerPoint</Application>
  <PresentationFormat>Presentación en pantalla (16:9)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Lucida Bright</vt:lpstr>
      <vt:lpstr>Arial</vt:lpstr>
      <vt:lpstr>Calibri</vt:lpstr>
      <vt:lpstr>Tema de Office</vt:lpstr>
      <vt:lpstr>1_Tema de Office</vt:lpstr>
      <vt:lpstr>2_Tema de Office</vt:lpstr>
      <vt:lpstr>Título</vt:lpstr>
      <vt:lpstr>Título</vt:lpstr>
      <vt:lpstr>Insertar Subtítulo</vt:lpstr>
      <vt:lpstr>Título</vt:lpstr>
      <vt:lpstr>Presentación de PowerPoint</vt:lpstr>
    </vt:vector>
  </TitlesOfParts>
  <Company>UADY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CDAI Miguel Espinosa</dc:creator>
  <cp:lastModifiedBy>María Concepción Ramos Avilés</cp:lastModifiedBy>
  <cp:revision>19</cp:revision>
  <dcterms:created xsi:type="dcterms:W3CDTF">2018-01-23T16:29:21Z</dcterms:created>
  <dcterms:modified xsi:type="dcterms:W3CDTF">2023-10-10T17:13:13Z</dcterms:modified>
</cp:coreProperties>
</file>